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FEAB-F1F0-4FEF-8C6A-F642A5B75286}" type="datetimeFigureOut">
              <a:rPr lang="es-AR" smtClean="0"/>
              <a:pPr/>
              <a:t>13/09/2017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640E-1A7C-42CC-9540-CD563298816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5852" y="642918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Internet segura y responsable</a:t>
            </a:r>
          </a:p>
          <a:p>
            <a:r>
              <a:rPr lang="es-AR" dirty="0" smtClean="0"/>
              <a:t>¿cómo acompañar a los niños y niñas en internet?</a:t>
            </a:r>
          </a:p>
          <a:p>
            <a:r>
              <a:rPr lang="es-AR" dirty="0" smtClean="0"/>
              <a:t>Taller para familias 2017</a:t>
            </a:r>
          </a:p>
          <a:p>
            <a:r>
              <a:rPr lang="es-AR" dirty="0" smtClean="0"/>
              <a:t>Versión </a:t>
            </a:r>
            <a:r>
              <a:rPr lang="es-AR" dirty="0" err="1" smtClean="0"/>
              <a:t>gruming</a:t>
            </a:r>
            <a:endParaRPr lang="es-AR" dirty="0" smtClean="0"/>
          </a:p>
          <a:p>
            <a:r>
              <a:rPr lang="es-AR" dirty="0" smtClean="0"/>
              <a:t>Intec inclusión de tecnologías en las escuelas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Buenos aires punto </a:t>
            </a:r>
            <a:r>
              <a:rPr lang="es-AR" dirty="0" err="1" smtClean="0">
                <a:solidFill>
                  <a:schemeClr val="bg1"/>
                </a:solidFill>
              </a:rPr>
              <a:t>gob</a:t>
            </a:r>
            <a:r>
              <a:rPr lang="es-AR" dirty="0" smtClean="0">
                <a:solidFill>
                  <a:schemeClr val="bg1"/>
                </a:solidFill>
              </a:rPr>
              <a:t> punto </a:t>
            </a:r>
            <a:r>
              <a:rPr lang="es-AR" dirty="0" err="1" smtClean="0">
                <a:solidFill>
                  <a:schemeClr val="bg1"/>
                </a:solidFill>
              </a:rPr>
              <a:t>ar</a:t>
            </a:r>
            <a:r>
              <a:rPr lang="es-AR" dirty="0" smtClean="0">
                <a:solidFill>
                  <a:schemeClr val="bg1"/>
                </a:solidFill>
              </a:rPr>
              <a:t> barra educación. En </a:t>
            </a:r>
            <a:r>
              <a:rPr lang="es-AR" dirty="0" err="1" smtClean="0">
                <a:solidFill>
                  <a:schemeClr val="bg1"/>
                </a:solidFill>
              </a:rPr>
              <a:t>feisbuk</a:t>
            </a:r>
            <a:r>
              <a:rPr lang="es-AR" dirty="0" smtClean="0">
                <a:solidFill>
                  <a:schemeClr val="bg1"/>
                </a:solidFill>
              </a:rPr>
              <a:t> y </a:t>
            </a:r>
            <a:r>
              <a:rPr lang="es-AR" dirty="0" err="1" smtClean="0">
                <a:solidFill>
                  <a:schemeClr val="bg1"/>
                </a:solidFill>
              </a:rPr>
              <a:t>Twiter</a:t>
            </a:r>
            <a:r>
              <a:rPr lang="es-AR" dirty="0" smtClean="0">
                <a:solidFill>
                  <a:schemeClr val="bg1"/>
                </a:solidFill>
              </a:rPr>
              <a:t> educación </a:t>
            </a:r>
            <a:r>
              <a:rPr lang="es-AR" dirty="0" err="1" smtClean="0">
                <a:solidFill>
                  <a:schemeClr val="bg1"/>
                </a:solidFill>
              </a:rPr>
              <a:t>be</a:t>
            </a:r>
            <a:r>
              <a:rPr lang="es-AR" dirty="0" smtClean="0">
                <a:solidFill>
                  <a:schemeClr val="bg1"/>
                </a:solidFill>
              </a:rPr>
              <a:t> a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428604"/>
            <a:ext cx="65008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¿Qué conocemos sobre las redes sociales?</a:t>
            </a:r>
          </a:p>
          <a:p>
            <a:r>
              <a:rPr lang="es-AR" dirty="0" smtClean="0"/>
              <a:t>Insta </a:t>
            </a:r>
            <a:r>
              <a:rPr lang="es-AR" dirty="0" err="1" smtClean="0"/>
              <a:t>gram</a:t>
            </a:r>
            <a:endParaRPr lang="es-AR" dirty="0" smtClean="0"/>
          </a:p>
          <a:p>
            <a:r>
              <a:rPr lang="es-AR" dirty="0" smtClean="0"/>
              <a:t>edad permitida </a:t>
            </a:r>
            <a:r>
              <a:rPr lang="es-AR" dirty="0" smtClean="0"/>
              <a:t>más de 13 </a:t>
            </a:r>
            <a:r>
              <a:rPr lang="es-AR" dirty="0" smtClean="0"/>
              <a:t>años</a:t>
            </a:r>
          </a:p>
          <a:p>
            <a:r>
              <a:rPr lang="es-AR" dirty="0" smtClean="0"/>
              <a:t>costo gratis</a:t>
            </a:r>
          </a:p>
          <a:p>
            <a:r>
              <a:rPr lang="es-AR" dirty="0" smtClean="0"/>
              <a:t>¿qué es?</a:t>
            </a:r>
          </a:p>
          <a:p>
            <a:r>
              <a:rPr lang="es-AR" dirty="0" smtClean="0"/>
              <a:t>es una aplicación para compartir imágenes</a:t>
            </a:r>
          </a:p>
          <a:p>
            <a:endParaRPr lang="es-AR" dirty="0" smtClean="0"/>
          </a:p>
          <a:p>
            <a:r>
              <a:rPr lang="es-AR" dirty="0" err="1" smtClean="0"/>
              <a:t>feisbuk</a:t>
            </a:r>
            <a:r>
              <a:rPr lang="es-AR" dirty="0" smtClean="0"/>
              <a:t> </a:t>
            </a:r>
          </a:p>
          <a:p>
            <a:r>
              <a:rPr lang="es-AR" dirty="0" smtClean="0"/>
              <a:t>edad permitida </a:t>
            </a:r>
            <a:r>
              <a:rPr lang="es-AR" dirty="0" smtClean="0"/>
              <a:t>más de 13 </a:t>
            </a:r>
            <a:r>
              <a:rPr lang="es-AR" dirty="0" smtClean="0"/>
              <a:t>años</a:t>
            </a:r>
          </a:p>
          <a:p>
            <a:r>
              <a:rPr lang="es-AR" dirty="0" smtClean="0"/>
              <a:t>costo gratis</a:t>
            </a:r>
          </a:p>
          <a:p>
            <a:r>
              <a:rPr lang="es-AR" dirty="0" smtClean="0"/>
              <a:t>¿qué es?</a:t>
            </a:r>
          </a:p>
          <a:p>
            <a:r>
              <a:rPr lang="es-AR" dirty="0" smtClean="0"/>
              <a:t>es un servicio </a:t>
            </a:r>
            <a:r>
              <a:rPr lang="es-AR" dirty="0" err="1" smtClean="0"/>
              <a:t>bueb</a:t>
            </a:r>
            <a:r>
              <a:rPr lang="es-AR" dirty="0" smtClean="0"/>
              <a:t> gratuito que permite conectar a las personas en internet</a:t>
            </a:r>
          </a:p>
          <a:p>
            <a:endParaRPr lang="es-AR" dirty="0" smtClean="0"/>
          </a:p>
          <a:p>
            <a:r>
              <a:rPr lang="es-AR" dirty="0" err="1" smtClean="0"/>
              <a:t>tuiter</a:t>
            </a:r>
            <a:endParaRPr lang="es-AR" dirty="0" smtClean="0"/>
          </a:p>
          <a:p>
            <a:r>
              <a:rPr lang="es-AR" dirty="0" smtClean="0"/>
              <a:t>edad permitida </a:t>
            </a:r>
            <a:r>
              <a:rPr lang="es-AR" dirty="0" smtClean="0"/>
              <a:t>más de 13 </a:t>
            </a:r>
            <a:r>
              <a:rPr lang="es-AR" dirty="0" smtClean="0"/>
              <a:t>años</a:t>
            </a:r>
          </a:p>
          <a:p>
            <a:r>
              <a:rPr lang="es-AR" dirty="0" smtClean="0"/>
              <a:t>costo gratis</a:t>
            </a:r>
          </a:p>
          <a:p>
            <a:r>
              <a:rPr lang="es-AR" dirty="0" smtClean="0"/>
              <a:t>¿qué es?</a:t>
            </a:r>
          </a:p>
          <a:p>
            <a:r>
              <a:rPr lang="es-AR" dirty="0" smtClean="0"/>
              <a:t>es un aplicación </a:t>
            </a:r>
            <a:r>
              <a:rPr lang="es-AR" dirty="0" err="1" smtClean="0"/>
              <a:t>bueb</a:t>
            </a:r>
            <a:r>
              <a:rPr lang="es-AR" dirty="0" smtClean="0"/>
              <a:t> que permite a los usuarios recibir y publicar mensajes breves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38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2918"/>
            <a:ext cx="52149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¿Qué conocemos sobre las redes sociales?</a:t>
            </a:r>
          </a:p>
          <a:p>
            <a:r>
              <a:rPr lang="es-AR" dirty="0" err="1" smtClean="0"/>
              <a:t>was</a:t>
            </a:r>
            <a:r>
              <a:rPr lang="es-AR" dirty="0" smtClean="0"/>
              <a:t> </a:t>
            </a:r>
            <a:r>
              <a:rPr lang="es-AR" dirty="0" err="1" smtClean="0"/>
              <a:t>ap</a:t>
            </a:r>
            <a:r>
              <a:rPr lang="es-AR" dirty="0" smtClean="0"/>
              <a:t> </a:t>
            </a:r>
          </a:p>
          <a:p>
            <a:r>
              <a:rPr lang="es-AR" dirty="0" smtClean="0"/>
              <a:t>edad permitida </a:t>
            </a:r>
            <a:r>
              <a:rPr lang="es-AR" dirty="0" smtClean="0"/>
              <a:t>más de 16 </a:t>
            </a:r>
            <a:r>
              <a:rPr lang="es-AR" dirty="0" smtClean="0"/>
              <a:t>años</a:t>
            </a:r>
          </a:p>
          <a:p>
            <a:r>
              <a:rPr lang="es-AR" dirty="0" smtClean="0"/>
              <a:t>costo gratis</a:t>
            </a:r>
          </a:p>
          <a:p>
            <a:r>
              <a:rPr lang="es-AR" dirty="0" smtClean="0"/>
              <a:t>¿qué es?</a:t>
            </a:r>
          </a:p>
          <a:p>
            <a:r>
              <a:rPr lang="es-AR" dirty="0" smtClean="0"/>
              <a:t>es una aplicación de mensajería multiplataforma que te permite enviar y recibir mensajes</a:t>
            </a:r>
          </a:p>
          <a:p>
            <a:endParaRPr lang="es-AR" dirty="0" smtClean="0"/>
          </a:p>
          <a:p>
            <a:r>
              <a:rPr lang="es-AR" dirty="0" err="1" smtClean="0"/>
              <a:t>Esnap</a:t>
            </a:r>
            <a:r>
              <a:rPr lang="es-AR" dirty="0" smtClean="0"/>
              <a:t> chat</a:t>
            </a:r>
          </a:p>
          <a:p>
            <a:r>
              <a:rPr lang="es-AR" dirty="0" smtClean="0"/>
              <a:t>edad permitida </a:t>
            </a:r>
            <a:r>
              <a:rPr lang="es-AR" dirty="0" smtClean="0"/>
              <a:t>más de 13 </a:t>
            </a:r>
            <a:r>
              <a:rPr lang="es-AR" dirty="0" smtClean="0"/>
              <a:t>años</a:t>
            </a:r>
          </a:p>
          <a:p>
            <a:r>
              <a:rPr lang="es-AR" dirty="0" smtClean="0"/>
              <a:t>costo gratis</a:t>
            </a:r>
          </a:p>
          <a:p>
            <a:r>
              <a:rPr lang="es-AR" dirty="0" smtClean="0"/>
              <a:t>¿qué es?</a:t>
            </a:r>
          </a:p>
          <a:p>
            <a:r>
              <a:rPr lang="es-AR" dirty="0" smtClean="0"/>
              <a:t>es una aplicación que permite el envío de mensajes de fotos o videos en tiempo real</a:t>
            </a:r>
          </a:p>
          <a:p>
            <a:endParaRPr lang="es-AR" dirty="0" smtClean="0"/>
          </a:p>
          <a:p>
            <a:r>
              <a:rPr lang="es-AR" dirty="0" err="1" smtClean="0"/>
              <a:t>iu</a:t>
            </a:r>
            <a:r>
              <a:rPr lang="es-AR" dirty="0" smtClean="0"/>
              <a:t> </a:t>
            </a:r>
            <a:r>
              <a:rPr lang="es-AR" dirty="0" err="1" smtClean="0"/>
              <a:t>tub</a:t>
            </a:r>
            <a:r>
              <a:rPr lang="es-AR" dirty="0" smtClean="0"/>
              <a:t> </a:t>
            </a:r>
          </a:p>
          <a:p>
            <a:r>
              <a:rPr lang="es-AR" dirty="0" smtClean="0"/>
              <a:t>edad permitida </a:t>
            </a:r>
            <a:r>
              <a:rPr lang="es-AR" dirty="0" smtClean="0"/>
              <a:t>más de 13 </a:t>
            </a:r>
            <a:r>
              <a:rPr lang="es-AR" dirty="0" smtClean="0"/>
              <a:t>años</a:t>
            </a:r>
          </a:p>
          <a:p>
            <a:r>
              <a:rPr lang="es-AR" dirty="0" smtClean="0"/>
              <a:t>costo gratis</a:t>
            </a:r>
          </a:p>
          <a:p>
            <a:r>
              <a:rPr lang="es-AR" dirty="0" smtClean="0"/>
              <a:t>¿qué es?</a:t>
            </a:r>
          </a:p>
          <a:p>
            <a:r>
              <a:rPr lang="es-AR" dirty="0" smtClean="0"/>
              <a:t>es un sitio </a:t>
            </a:r>
            <a:r>
              <a:rPr lang="es-AR" dirty="0" err="1" smtClean="0"/>
              <a:t>bueb</a:t>
            </a:r>
            <a:r>
              <a:rPr lang="es-AR" dirty="0" smtClean="0"/>
              <a:t> dedicado a subir y compartir videos por internet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86084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1428736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Acompañemos a los niños y niñas en las redes sociales para que</a:t>
            </a:r>
          </a:p>
          <a:p>
            <a:r>
              <a:rPr lang="es-AR" dirty="0" smtClean="0"/>
              <a:t>No publiquen datos personales</a:t>
            </a:r>
          </a:p>
          <a:p>
            <a:r>
              <a:rPr lang="es-AR" dirty="0" smtClean="0"/>
              <a:t>Consulten antes de etiquetar</a:t>
            </a:r>
          </a:p>
          <a:p>
            <a:r>
              <a:rPr lang="es-AR" dirty="0" smtClean="0"/>
              <a:t>Puedan </a:t>
            </a:r>
            <a:r>
              <a:rPr lang="es-AR" dirty="0" smtClean="0"/>
              <a:t>bloquear </a:t>
            </a:r>
            <a:r>
              <a:rPr lang="es-AR" dirty="0" smtClean="0"/>
              <a:t>o reportar a quienes los molesten agredan o amenacen</a:t>
            </a:r>
          </a:p>
          <a:p>
            <a:r>
              <a:rPr lang="es-AR" dirty="0" smtClean="0"/>
              <a:t>Tengan como amigos sólo a quienes conozcan personalmente</a:t>
            </a:r>
          </a:p>
          <a:p>
            <a:r>
              <a:rPr lang="es-AR" dirty="0" smtClean="0"/>
              <a:t>Sus perfiles sean privados</a:t>
            </a:r>
          </a:p>
          <a:p>
            <a:endParaRPr lang="es-A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951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357166"/>
            <a:ext cx="52864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¿Cómo acompañar a los niños y niñas?</a:t>
            </a:r>
          </a:p>
          <a:p>
            <a:r>
              <a:rPr lang="es-AR" dirty="0" smtClean="0"/>
              <a:t>Observar cambios de conducta</a:t>
            </a:r>
          </a:p>
          <a:p>
            <a:r>
              <a:rPr lang="es-AR" dirty="0" smtClean="0"/>
              <a:t>Dialogar cotidianamente</a:t>
            </a:r>
          </a:p>
          <a:p>
            <a:r>
              <a:rPr lang="es-AR" dirty="0" smtClean="0"/>
              <a:t>Conocer y explorar las redes sociales que usan</a:t>
            </a:r>
          </a:p>
          <a:p>
            <a:endParaRPr lang="es-AR" dirty="0" smtClean="0"/>
          </a:p>
          <a:p>
            <a:r>
              <a:rPr lang="es-AR" dirty="0" smtClean="0"/>
              <a:t>Observar cambios de conducta </a:t>
            </a:r>
          </a:p>
          <a:p>
            <a:r>
              <a:rPr lang="es-AR" dirty="0" smtClean="0"/>
              <a:t>No quiere ir a determinados lugares</a:t>
            </a:r>
          </a:p>
          <a:p>
            <a:r>
              <a:rPr lang="es-AR" dirty="0" smtClean="0"/>
              <a:t>Se angustia</a:t>
            </a:r>
          </a:p>
          <a:p>
            <a:r>
              <a:rPr lang="es-AR" dirty="0" smtClean="0"/>
              <a:t>Está retraído</a:t>
            </a:r>
          </a:p>
          <a:p>
            <a:endParaRPr lang="es-AR" dirty="0" smtClean="0"/>
          </a:p>
          <a:p>
            <a:r>
              <a:rPr lang="es-AR" dirty="0" smtClean="0"/>
              <a:t>Dialogar cotidianamente</a:t>
            </a:r>
          </a:p>
          <a:p>
            <a:r>
              <a:rPr lang="es-AR" dirty="0" smtClean="0"/>
              <a:t>¿Qué hiciste hoy en internet?</a:t>
            </a:r>
          </a:p>
          <a:p>
            <a:r>
              <a:rPr lang="es-AR" dirty="0" smtClean="0"/>
              <a:t>¿Qué viste?</a:t>
            </a:r>
          </a:p>
          <a:p>
            <a:r>
              <a:rPr lang="es-AR" dirty="0" smtClean="0"/>
              <a:t>¿Cómo te sentiste?</a:t>
            </a:r>
          </a:p>
          <a:p>
            <a:r>
              <a:rPr lang="es-AR" dirty="0" smtClean="0"/>
              <a:t>¿te ayudo a configurar tu </a:t>
            </a:r>
            <a:r>
              <a:rPr lang="es-AR" dirty="0" err="1" smtClean="0"/>
              <a:t>compu</a:t>
            </a:r>
            <a:r>
              <a:rPr lang="es-AR" dirty="0" smtClean="0"/>
              <a:t>?</a:t>
            </a:r>
          </a:p>
          <a:p>
            <a:r>
              <a:rPr lang="es-AR" dirty="0" smtClean="0"/>
              <a:t>¿Con quién hablaste?</a:t>
            </a:r>
          </a:p>
          <a:p>
            <a:endParaRPr lang="es-AR" dirty="0" smtClean="0"/>
          </a:p>
          <a:p>
            <a:r>
              <a:rPr lang="es-AR" dirty="0" smtClean="0"/>
              <a:t>Conocer y explorar las redes sociales que usan</a:t>
            </a:r>
          </a:p>
          <a:p>
            <a:endParaRPr lang="es-AR" dirty="0" smtClean="0"/>
          </a:p>
          <a:p>
            <a:r>
              <a:rPr lang="es-AR" dirty="0" smtClean="0"/>
              <a:t>¿Qué redes sociales </a:t>
            </a:r>
            <a:r>
              <a:rPr lang="es-AR" dirty="0" err="1" smtClean="0"/>
              <a:t>usás</a:t>
            </a:r>
            <a:r>
              <a:rPr lang="es-AR" dirty="0" smtClean="0"/>
              <a:t>?</a:t>
            </a:r>
          </a:p>
          <a:p>
            <a:r>
              <a:rPr lang="es-AR" dirty="0" smtClean="0"/>
              <a:t>¿me </a:t>
            </a:r>
            <a:r>
              <a:rPr lang="es-AR" dirty="0" err="1" smtClean="0"/>
              <a:t>mostrás</a:t>
            </a:r>
            <a:r>
              <a:rPr lang="es-AR" dirty="0" smtClean="0"/>
              <a:t> como funcionan?</a:t>
            </a:r>
          </a:p>
          <a:p>
            <a:r>
              <a:rPr lang="es-AR" dirty="0" smtClean="0"/>
              <a:t>¿A quiénes </a:t>
            </a:r>
            <a:r>
              <a:rPr lang="es-AR" dirty="0" err="1" smtClean="0"/>
              <a:t>tenés</a:t>
            </a:r>
            <a:r>
              <a:rPr lang="es-AR" dirty="0" smtClean="0"/>
              <a:t> como amigos?</a:t>
            </a:r>
          </a:p>
          <a:p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38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71670" y="1214422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Recursos para configurar las redes sociales</a:t>
            </a:r>
          </a:p>
          <a:p>
            <a:r>
              <a:rPr lang="es-AR" dirty="0" smtClean="0"/>
              <a:t>Se presentan los enlaces al</a:t>
            </a:r>
          </a:p>
          <a:p>
            <a:r>
              <a:rPr lang="es-AR" dirty="0" err="1" smtClean="0"/>
              <a:t>Videotutorial</a:t>
            </a:r>
            <a:r>
              <a:rPr lang="es-AR" dirty="0" smtClean="0"/>
              <a:t> de configuración de seguridad privacidad biografía y etiquetado en </a:t>
            </a:r>
            <a:r>
              <a:rPr lang="es-AR" dirty="0" err="1" smtClean="0"/>
              <a:t>feisbuk</a:t>
            </a:r>
            <a:r>
              <a:rPr lang="es-AR" dirty="0" smtClean="0"/>
              <a:t> </a:t>
            </a:r>
          </a:p>
          <a:p>
            <a:r>
              <a:rPr lang="es-AR" dirty="0" smtClean="0"/>
              <a:t>Y al </a:t>
            </a:r>
            <a:r>
              <a:rPr lang="es-AR" dirty="0" err="1" smtClean="0"/>
              <a:t>Videotutorial</a:t>
            </a:r>
            <a:r>
              <a:rPr lang="es-AR" dirty="0" smtClean="0"/>
              <a:t> de bloqueos y configuración de notificaciones en </a:t>
            </a:r>
            <a:r>
              <a:rPr lang="es-AR" dirty="0" err="1" smtClean="0"/>
              <a:t>feisbuk</a:t>
            </a:r>
            <a:endParaRPr lang="es-AR" dirty="0" smtClean="0"/>
          </a:p>
          <a:p>
            <a:r>
              <a:rPr lang="es-AR" dirty="0" smtClean="0"/>
              <a:t>Para seguir ampliando</a:t>
            </a:r>
          </a:p>
          <a:p>
            <a:r>
              <a:rPr lang="es-AR" dirty="0" smtClean="0"/>
              <a:t>Se presentan los enlaces a los tutoriales de </a:t>
            </a:r>
            <a:r>
              <a:rPr lang="es-AR" dirty="0" err="1" smtClean="0"/>
              <a:t>feisbuk</a:t>
            </a:r>
            <a:r>
              <a:rPr lang="es-AR" dirty="0" smtClean="0"/>
              <a:t> y </a:t>
            </a:r>
            <a:r>
              <a:rPr lang="es-AR" dirty="0" err="1" smtClean="0"/>
              <a:t>tuiter</a:t>
            </a:r>
            <a:r>
              <a:rPr lang="es-AR" dirty="0" smtClean="0"/>
              <a:t> elaborados por Intec</a:t>
            </a:r>
          </a:p>
          <a:p>
            <a:r>
              <a:rPr lang="es-AR" dirty="0" smtClean="0"/>
              <a:t>Y recomendaciones para padres de </a:t>
            </a:r>
            <a:r>
              <a:rPr lang="es-AR" dirty="0" err="1" smtClean="0"/>
              <a:t>feisbuk</a:t>
            </a:r>
            <a:r>
              <a:rPr lang="es-AR" dirty="0" smtClean="0"/>
              <a:t> </a:t>
            </a:r>
            <a:r>
              <a:rPr lang="es-AR" dirty="0" err="1" smtClean="0"/>
              <a:t>tuiter</a:t>
            </a:r>
            <a:r>
              <a:rPr lang="es-AR" dirty="0" smtClean="0"/>
              <a:t> insta </a:t>
            </a:r>
            <a:r>
              <a:rPr lang="es-AR" dirty="0" err="1" smtClean="0"/>
              <a:t>gram</a:t>
            </a:r>
            <a:r>
              <a:rPr lang="es-AR" dirty="0" smtClean="0"/>
              <a:t>  y </a:t>
            </a:r>
            <a:r>
              <a:rPr lang="es-AR" dirty="0" err="1" smtClean="0"/>
              <a:t>esnap</a:t>
            </a:r>
            <a:r>
              <a:rPr lang="es-AR" dirty="0" smtClean="0"/>
              <a:t> chat</a:t>
            </a:r>
          </a:p>
          <a:p>
            <a:endParaRPr lang="es-A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218847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285860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Ayuda y orientación </a:t>
            </a:r>
          </a:p>
          <a:p>
            <a:r>
              <a:rPr lang="es-AR" dirty="0" smtClean="0"/>
              <a:t>Para familias </a:t>
            </a:r>
          </a:p>
          <a:p>
            <a:r>
              <a:rPr lang="es-AR" dirty="0" smtClean="0"/>
              <a:t>Línea 137</a:t>
            </a:r>
          </a:p>
          <a:p>
            <a:r>
              <a:rPr lang="es-AR" dirty="0" smtClean="0"/>
              <a:t>Las víctimas contra las violencias ciudad de Buenos Aires</a:t>
            </a:r>
          </a:p>
          <a:p>
            <a:r>
              <a:rPr lang="es-AR" dirty="0" smtClean="0"/>
              <a:t>0 800 2 2 2 1 7 1 7 </a:t>
            </a:r>
            <a:r>
              <a:rPr lang="es-AR" dirty="0" smtClean="0"/>
              <a:t>equipo niños del programa las víctimas contra las violencias Ministerio de Justicia y Derechos Humanos de la Nación </a:t>
            </a:r>
          </a:p>
          <a:p>
            <a:r>
              <a:rPr lang="es-AR" dirty="0" smtClean="0"/>
              <a:t>Para los niños y niñas </a:t>
            </a:r>
          </a:p>
          <a:p>
            <a:r>
              <a:rPr lang="es-AR" dirty="0" smtClean="0"/>
              <a:t>Línea 102</a:t>
            </a:r>
          </a:p>
          <a:p>
            <a:r>
              <a:rPr lang="es-AR" dirty="0" smtClean="0"/>
              <a:t>Promoción y asesoramiento sobre los derechos de los chicos y chicas de la ciudad de </a:t>
            </a:r>
            <a:r>
              <a:rPr lang="es-AR" dirty="0" smtClean="0"/>
              <a:t>B</a:t>
            </a:r>
            <a:r>
              <a:rPr lang="es-AR" dirty="0" smtClean="0"/>
              <a:t>uenos Aires las  </a:t>
            </a:r>
            <a:r>
              <a:rPr lang="es-AR" dirty="0" smtClean="0"/>
              <a:t>24 horas</a:t>
            </a:r>
            <a:endParaRPr lang="es-A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0100" y="2285992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Consejos para nuestros niños y niñas</a:t>
            </a:r>
          </a:p>
          <a:p>
            <a:r>
              <a:rPr lang="es-AR" dirty="0" smtClean="0"/>
              <a:t>¿Qué les decimos a nuestros niños y niñas?</a:t>
            </a:r>
          </a:p>
          <a:p>
            <a:r>
              <a:rPr lang="es-AR" dirty="0" smtClean="0"/>
              <a:t>Los invitamos a compartir un breve consejo dirigido a los chicos y las chicas de la escuela de la ciudad</a:t>
            </a:r>
          </a:p>
          <a:p>
            <a:r>
              <a:rPr lang="es-AR" dirty="0" smtClean="0"/>
              <a:t>Pueden socializarlo en un mural digital en </a:t>
            </a:r>
            <a:r>
              <a:rPr lang="es-AR" dirty="0" err="1" smtClean="0"/>
              <a:t>padlet</a:t>
            </a:r>
            <a:r>
              <a:rPr lang="es-AR" dirty="0" smtClean="0"/>
              <a:t> o escribirlo en papel</a:t>
            </a:r>
            <a:endParaRPr lang="es-A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57134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2643182"/>
            <a:ext cx="72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Acompañar siempre a nuestros niños y niñas</a:t>
            </a:r>
          </a:p>
          <a:p>
            <a:r>
              <a:rPr lang="es-AR" dirty="0" smtClean="0"/>
              <a:t>Estas estrategias para abordar el </a:t>
            </a:r>
            <a:r>
              <a:rPr lang="es-AR" dirty="0" err="1" smtClean="0"/>
              <a:t>gruming</a:t>
            </a:r>
            <a:r>
              <a:rPr lang="es-AR" dirty="0" smtClean="0"/>
              <a:t> nos ayudarán también a acompañar  a nuestros niños y niñas en otras situaciones problemáticas</a:t>
            </a:r>
          </a:p>
          <a:p>
            <a:r>
              <a:rPr lang="es-AR" dirty="0" smtClean="0"/>
              <a:t>¿Qué es el </a:t>
            </a:r>
            <a:r>
              <a:rPr lang="es-AR" dirty="0" err="1" smtClean="0"/>
              <a:t>ciberbuling</a:t>
            </a:r>
            <a:r>
              <a:rPr lang="es-AR" dirty="0" smtClean="0"/>
              <a:t>? </a:t>
            </a:r>
          </a:p>
          <a:p>
            <a:r>
              <a:rPr lang="es-AR" dirty="0" smtClean="0"/>
              <a:t>La modalidad virtual del acoso entre pares sostenida en el tiempo y en la que se construye una escena propia de un espectáculo que persigue obtener visibilidad y atención por parte de quienes están involucrados</a:t>
            </a:r>
          </a:p>
          <a:p>
            <a:r>
              <a:rPr lang="es-AR" dirty="0" smtClean="0"/>
              <a:t>Para seguir profundizando</a:t>
            </a:r>
          </a:p>
          <a:p>
            <a:r>
              <a:rPr lang="es-AR" dirty="0" smtClean="0"/>
              <a:t>Se presenta el enlace al video </a:t>
            </a:r>
          </a:p>
          <a:p>
            <a:r>
              <a:rPr lang="es-AR" dirty="0" smtClean="0"/>
              <a:t>Reflexionar para ser responsables</a:t>
            </a:r>
            <a:endParaRPr lang="es-A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8" y="-18000"/>
            <a:ext cx="9135562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1472" y="2357430"/>
            <a:ext cx="2542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campus virtual de educación digital</a:t>
            </a:r>
          </a:p>
          <a:p>
            <a:r>
              <a:rPr lang="es-AR" dirty="0" smtClean="0"/>
              <a:t>acceso a los materiales de formación</a:t>
            </a:r>
          </a:p>
          <a:p>
            <a:r>
              <a:rPr lang="es-AR" dirty="0" smtClean="0"/>
              <a:t>El Campus virtual es un espacio en línea en donde los docentes de la ciudad autónoma de Buenos Aires pueden acceder a los recursos de los talleres de formación y acompañamiento pedagógico. </a:t>
            </a:r>
          </a:p>
          <a:p>
            <a:r>
              <a:rPr lang="es-AR" dirty="0" smtClean="0"/>
              <a:t>Se presenta el enlace al campus virtual intec</a:t>
            </a:r>
          </a:p>
          <a:p>
            <a:endParaRPr lang="es-A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14414" y="428604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Muchas gracias</a:t>
            </a:r>
          </a:p>
          <a:p>
            <a:r>
              <a:rPr lang="es-AR" dirty="0" smtClean="0"/>
              <a:t>Fin de la presentación </a:t>
            </a:r>
          </a:p>
          <a:p>
            <a:r>
              <a:rPr lang="es-AR" dirty="0" smtClean="0"/>
              <a:t>Intec Inclusión de tecnologías en las escuelas</a:t>
            </a:r>
          </a:p>
          <a:p>
            <a:r>
              <a:rPr lang="es-AR" dirty="0" smtClean="0"/>
              <a:t>Esta obra se encuentra bajo una licencia </a:t>
            </a:r>
            <a:r>
              <a:rPr lang="es-AR" dirty="0" err="1" smtClean="0"/>
              <a:t>Cri</a:t>
            </a:r>
            <a:r>
              <a:rPr lang="es-AR" dirty="0" smtClean="0"/>
              <a:t> </a:t>
            </a:r>
            <a:r>
              <a:rPr lang="es-AR" dirty="0" err="1" smtClean="0"/>
              <a:t>eitiv</a:t>
            </a:r>
            <a:r>
              <a:rPr lang="es-AR" dirty="0" smtClean="0"/>
              <a:t> </a:t>
            </a:r>
            <a:r>
              <a:rPr lang="es-AR" dirty="0" err="1" smtClean="0"/>
              <a:t>Cómons</a:t>
            </a:r>
            <a:endParaRPr lang="es-AR" dirty="0" smtClean="0"/>
          </a:p>
          <a:p>
            <a:r>
              <a:rPr lang="es-AR" dirty="0" smtClean="0"/>
              <a:t>Atribución. No Comercial. Compartir igual.</a:t>
            </a:r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3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85786" y="1714488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¿qué nos proponemos hoy?</a:t>
            </a:r>
          </a:p>
          <a:p>
            <a:r>
              <a:rPr lang="es-AR" dirty="0" smtClean="0"/>
              <a:t>Identificar que en internet circula información sobre nosotros  y sobre nuestros niños y niñas</a:t>
            </a:r>
          </a:p>
          <a:p>
            <a:r>
              <a:rPr lang="es-AR" dirty="0" smtClean="0"/>
              <a:t>Comprender que usos se le puede dar a esa información</a:t>
            </a:r>
          </a:p>
          <a:p>
            <a:r>
              <a:rPr lang="es-AR" dirty="0" smtClean="0"/>
              <a:t>Conocer una problemática actual que puede suceder en internet el </a:t>
            </a:r>
            <a:r>
              <a:rPr lang="es-AR" dirty="0" err="1" smtClean="0"/>
              <a:t>gruming</a:t>
            </a:r>
            <a:endParaRPr lang="es-AR" dirty="0" smtClean="0"/>
          </a:p>
          <a:p>
            <a:r>
              <a:rPr lang="es-AR" dirty="0" smtClean="0"/>
              <a:t>Acercar estrategias de prevención y acompañamiento para un uso seguro de internet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134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89731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85720" y="157161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Exploramos nuestra huella digital</a:t>
            </a:r>
          </a:p>
          <a:p>
            <a:r>
              <a:rPr lang="es-AR" dirty="0" smtClean="0"/>
              <a:t>¿Quienes somos en el internet?</a:t>
            </a:r>
          </a:p>
          <a:p>
            <a:r>
              <a:rPr lang="es-AR" dirty="0" smtClean="0"/>
              <a:t>Les proponemos que busquen su nombre y </a:t>
            </a:r>
            <a:r>
              <a:rPr lang="es-AR" dirty="0" smtClean="0"/>
              <a:t>apellido en internet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857232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Lo que hacemos en internet</a:t>
            </a:r>
          </a:p>
          <a:p>
            <a:r>
              <a:rPr lang="es-AR" dirty="0" smtClean="0"/>
              <a:t>Forma parte de nuestra identidad</a:t>
            </a:r>
          </a:p>
          <a:p>
            <a:r>
              <a:rPr lang="es-AR" dirty="0" smtClean="0"/>
              <a:t>¿En que tipo de sitio aparezco mencionado o mencionada?</a:t>
            </a:r>
          </a:p>
          <a:p>
            <a:r>
              <a:rPr lang="es-AR" dirty="0" smtClean="0"/>
              <a:t>¿qué tipo de imágenes mías aparecen?</a:t>
            </a:r>
          </a:p>
          <a:p>
            <a:r>
              <a:rPr lang="es-AR" dirty="0" smtClean="0"/>
              <a:t>¿qué imágenes o contenidos sobre otros publiqué yo?</a:t>
            </a:r>
          </a:p>
          <a:p>
            <a:r>
              <a:rPr lang="es-AR" dirty="0" smtClean="0"/>
              <a:t>¿estaba al tanto de la existencia de estos contenidos?</a:t>
            </a:r>
          </a:p>
          <a:p>
            <a:r>
              <a:rPr lang="es-AR" dirty="0" smtClean="0"/>
              <a:t>¿Qué publicaciones o contenidos sobre mí fueron creados por otros?</a:t>
            </a:r>
          </a:p>
          <a:p>
            <a:r>
              <a:rPr lang="es-AR" dirty="0" smtClean="0"/>
              <a:t>Y se destaca </a:t>
            </a:r>
          </a:p>
          <a:p>
            <a:r>
              <a:rPr lang="es-AR" dirty="0" smtClean="0"/>
              <a:t>¿quiénes podrían acceder a esta </a:t>
            </a:r>
            <a:r>
              <a:rPr lang="es-AR" dirty="0" smtClean="0"/>
              <a:t>información?</a:t>
            </a:r>
          </a:p>
          <a:p>
            <a:r>
              <a:rPr lang="es-AR" dirty="0" smtClean="0"/>
              <a:t>¿Para qué?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357166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 toda esta información</a:t>
            </a:r>
          </a:p>
          <a:p>
            <a:r>
              <a:rPr lang="es-AR" dirty="0" smtClean="0"/>
              <a:t>Sobre nosotros y los niños y niñas en la </a:t>
            </a:r>
            <a:r>
              <a:rPr lang="es-AR" dirty="0" err="1" smtClean="0"/>
              <a:t>bueb</a:t>
            </a:r>
            <a:endParaRPr lang="es-AR" dirty="0" smtClean="0"/>
          </a:p>
          <a:p>
            <a:r>
              <a:rPr lang="es-AR" dirty="0" smtClean="0"/>
              <a:t>¿a qué nos exponemos?</a:t>
            </a:r>
          </a:p>
          <a:p>
            <a:r>
              <a:rPr lang="es-AR" dirty="0" smtClean="0"/>
              <a:t>Nuevas problemáticas de convivencia</a:t>
            </a:r>
          </a:p>
          <a:p>
            <a:r>
              <a:rPr lang="es-AR" dirty="0" smtClean="0"/>
              <a:t>Anuncios publicitarios</a:t>
            </a:r>
          </a:p>
          <a:p>
            <a:r>
              <a:rPr lang="es-AR" dirty="0" smtClean="0"/>
              <a:t>Comunicaciones invasivas</a:t>
            </a:r>
          </a:p>
          <a:p>
            <a:r>
              <a:rPr lang="es-AR" dirty="0" smtClean="0"/>
              <a:t>Engaños o abusos</a:t>
            </a:r>
          </a:p>
          <a:p>
            <a:r>
              <a:rPr lang="es-AR" dirty="0" smtClean="0"/>
              <a:t>Suplantaciones de identidad</a:t>
            </a:r>
          </a:p>
          <a:p>
            <a:r>
              <a:rPr lang="es-AR" dirty="0" smtClean="0"/>
              <a:t>Personalización de la navegación</a:t>
            </a:r>
          </a:p>
          <a:p>
            <a:r>
              <a:rPr lang="es-AR" dirty="0" smtClean="0"/>
              <a:t>Se destaca que sin embargo existen estrategias de prevención y acompañamiento ante estas situaciones</a:t>
            </a:r>
          </a:p>
          <a:p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33" y="-18000"/>
            <a:ext cx="915353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1714488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Pensemos juntos cómo cuidarnos </a:t>
            </a:r>
          </a:p>
          <a:p>
            <a:r>
              <a:rPr lang="es-AR" dirty="0" smtClean="0"/>
              <a:t>Para trabajar la temática de </a:t>
            </a:r>
            <a:r>
              <a:rPr lang="es-AR" dirty="0" err="1" smtClean="0"/>
              <a:t>gruming</a:t>
            </a:r>
            <a:endParaRPr lang="es-AR" dirty="0" smtClean="0"/>
          </a:p>
          <a:p>
            <a:r>
              <a:rPr lang="es-AR" dirty="0" smtClean="0"/>
              <a:t>Se presenta el enlace de acceso al video</a:t>
            </a:r>
          </a:p>
          <a:p>
            <a:r>
              <a:rPr lang="es-AR" dirty="0" smtClean="0"/>
              <a:t>Cuidar </a:t>
            </a:r>
            <a:r>
              <a:rPr lang="es-AR" dirty="0" smtClean="0"/>
              <a:t>nuestra integridad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3912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2910" y="1071546"/>
            <a:ext cx="2143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Para reflexionar juntos</a:t>
            </a:r>
          </a:p>
          <a:p>
            <a:r>
              <a:rPr lang="es-AR" dirty="0" smtClean="0"/>
              <a:t>¿Cuál es el problema que cuenta esta historia?</a:t>
            </a:r>
          </a:p>
          <a:p>
            <a:r>
              <a:rPr lang="es-AR" dirty="0" smtClean="0"/>
              <a:t>¿cómo creen que se fue construyendo a lo largo del tiempo?</a:t>
            </a:r>
          </a:p>
          <a:p>
            <a:r>
              <a:rPr lang="es-AR" dirty="0" smtClean="0"/>
              <a:t>¿Cómo podríamos reconocer una situación similar a la que muestra el video?</a:t>
            </a:r>
          </a:p>
          <a:p>
            <a:r>
              <a:rPr lang="es-AR" dirty="0" smtClean="0"/>
              <a:t>¿qué </a:t>
            </a:r>
            <a:r>
              <a:rPr lang="es-AR" dirty="0" smtClean="0"/>
              <a:t>podrían hacer como </a:t>
            </a:r>
            <a:r>
              <a:rPr lang="es-AR" dirty="0" smtClean="0"/>
              <a:t>padres?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75234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1472" y="857232"/>
            <a:ext cx="3071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¿qué es el </a:t>
            </a:r>
            <a:r>
              <a:rPr lang="es-AR" dirty="0" err="1" smtClean="0"/>
              <a:t>gruming</a:t>
            </a:r>
            <a:r>
              <a:rPr lang="es-AR" dirty="0" smtClean="0"/>
              <a:t>?</a:t>
            </a:r>
          </a:p>
          <a:p>
            <a:r>
              <a:rPr lang="es-AR" dirty="0" smtClean="0"/>
              <a:t>Es el accionar extorsivo de un adulto que se comunica con un menor niño o adolescente a través de herramientas digitales de comunicación </a:t>
            </a:r>
          </a:p>
          <a:p>
            <a:r>
              <a:rPr lang="es-AR" dirty="0" smtClean="0"/>
              <a:t>Correos electrónicos redes sociales chats juegos en líneas y se hace pasar por alguien de su edad con el fin de obtener algún tipo de resultado sexual</a:t>
            </a:r>
          </a:p>
          <a:p>
            <a:r>
              <a:rPr lang="es-AR" dirty="0" smtClean="0"/>
              <a:t>El </a:t>
            </a:r>
            <a:r>
              <a:rPr lang="es-AR" dirty="0" err="1" smtClean="0"/>
              <a:t>gruming</a:t>
            </a:r>
            <a:r>
              <a:rPr lang="es-AR" dirty="0" smtClean="0"/>
              <a:t> en Argentina es un delito penado con prisión de seis meses a cuatro años ley número 26904</a:t>
            </a:r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" y="0"/>
            <a:ext cx="9142705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2910" y="107154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Redes sociales</a:t>
            </a:r>
          </a:p>
          <a:p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00"/>
            <a:ext cx="9139128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1046</Words>
  <Application>Microsoft Office PowerPoint</Application>
  <PresentationFormat>Presentación en pantalla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intec</dc:creator>
  <cp:lastModifiedBy>intec</cp:lastModifiedBy>
  <cp:revision>27</cp:revision>
  <dcterms:created xsi:type="dcterms:W3CDTF">2017-09-13T13:09:03Z</dcterms:created>
  <dcterms:modified xsi:type="dcterms:W3CDTF">2017-09-13T17:46:00Z</dcterms:modified>
</cp:coreProperties>
</file>